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2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Architecture - Components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Components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3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MVVM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Network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4 - Golf Channel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Old Tablet Splash Screen (Bad)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Old Phone Splash Screen and Crashes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VP Pitch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New Phone Splash Screen and Crashes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5 - Testing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Solution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Testing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6 - Problem Details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Description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Orlando Code Camp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7 - Questions?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Audience Questions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Topics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1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User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Grid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Solar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Bugs Faster through ViewModel and API Library Testing</dc:title>
  <dc:subject>PptxGenJS Presentation</dc:subject>
  <dc:creator>Created by Marp</dc:creator>
  <cp:lastModifiedBy>Created by Marp</cp:lastModifiedBy>
  <cp:revision>1</cp:revision>
  <dcterms:created xsi:type="dcterms:W3CDTF">2026-01-15T14:24:33Z</dcterms:created>
  <dcterms:modified xsi:type="dcterms:W3CDTF">2026-01-15T14:24:33Z</dcterms:modified>
</cp:coreProperties>
</file>